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0"/>
  </p:notesMasterIdLst>
  <p:sldIdLst>
    <p:sldId id="295" r:id="rId2"/>
    <p:sldId id="297" r:id="rId3"/>
    <p:sldId id="296" r:id="rId4"/>
    <p:sldId id="299" r:id="rId5"/>
    <p:sldId id="302" r:id="rId6"/>
    <p:sldId id="301" r:id="rId7"/>
    <p:sldId id="303" r:id="rId8"/>
    <p:sldId id="304" r:id="rId9"/>
  </p:sldIdLst>
  <p:sldSz cx="12192000" cy="6858000"/>
  <p:notesSz cx="6858000" cy="91440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NanumGothic" panose="020D0604000000000000" pitchFamily="34" charset="-127"/>
      <p:regular r:id="rId15"/>
      <p:bold r:id="rId16"/>
    </p:embeddedFont>
    <p:embeddedFont>
      <p:font typeface="Open Sans Light" pitchFamily="2" charset="0"/>
      <p:regular r:id="rId17"/>
      <p:italic r:id="rId18"/>
    </p:embeddedFont>
    <p:embeddedFont>
      <p:font typeface="Space Grotesk" pitchFamily="2" charset="0"/>
      <p:regular r:id="rId19"/>
      <p:bold r:id="rId20"/>
    </p:embeddedFont>
    <p:embeddedFont>
      <p:font typeface="Space Grotesk Medium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2"/>
            <p14:sldId id="301"/>
            <p14:sldId id="303"/>
            <p14:sldId id="30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25" autoAdjust="0"/>
    <p:restoredTop sz="96126"/>
  </p:normalViewPr>
  <p:slideViewPr>
    <p:cSldViewPr snapToGrid="0">
      <p:cViewPr varScale="1">
        <p:scale>
          <a:sx n="108" d="100"/>
          <a:sy n="108" d="100"/>
        </p:scale>
        <p:origin x="27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Platform CLI</a:t>
            </a:r>
            <a:br>
              <a:rPr lang="en-US" dirty="0"/>
            </a:br>
            <a:r>
              <a:rPr lang="en-US" dirty="0"/>
              <a:t>for DevOps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Critical for DevOps</a:t>
            </a:r>
          </a:p>
        </p:txBody>
      </p:sp>
    </p:spTree>
    <p:extLst>
      <p:ext uri="{BB962C8B-B14F-4D97-AF65-F5344CB8AC3E}">
        <p14:creationId xmlns:p14="http://schemas.microsoft.com/office/powerpoint/2010/main" val="4046501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strike="sngStrike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User account for integration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Service Principal for integration</a:t>
            </a:r>
          </a:p>
        </p:txBody>
      </p:sp>
    </p:spTree>
    <p:extLst>
      <p:ext uri="{BB962C8B-B14F-4D97-AF65-F5344CB8AC3E}">
        <p14:creationId xmlns:p14="http://schemas.microsoft.com/office/powerpoint/2010/main" val="2766551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person with a white collar&#10;&#10;Description automatically generated">
            <a:extLst>
              <a:ext uri="{FF2B5EF4-FFF2-40B4-BE49-F238E27FC236}">
                <a16:creationId xmlns:a16="http://schemas.microsoft.com/office/drawing/2014/main" id="{9C6DF207-F16F-5D4C-B106-3249C8F16E3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278006" y="2889000"/>
            <a:ext cx="1080000" cy="1080000"/>
          </a:xfrm>
          <a:prstGeom prst="rect">
            <a:avLst/>
          </a:prstGeom>
        </p:spPr>
      </p:pic>
      <p:pic>
        <p:nvPicPr>
          <p:cNvPr id="9" name="Picture 8" descr="A black and white rectangle with white rectangles&#10;&#10;Description automatically generated">
            <a:extLst>
              <a:ext uri="{FF2B5EF4-FFF2-40B4-BE49-F238E27FC236}">
                <a16:creationId xmlns:a16="http://schemas.microsoft.com/office/drawing/2014/main" id="{1131BA0D-F1B7-0BCD-97C4-3B79756FF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0002" y="3024000"/>
            <a:ext cx="1080000" cy="810000"/>
          </a:xfrm>
          <a:prstGeom prst="rect">
            <a:avLst/>
          </a:prstGeom>
        </p:spPr>
      </p:pic>
      <p:pic>
        <p:nvPicPr>
          <p:cNvPr id="13" name="Picture 12" descr="A green and blue logo&#10;&#10;Description automatically generated">
            <a:extLst>
              <a:ext uri="{FF2B5EF4-FFF2-40B4-BE49-F238E27FC236}">
                <a16:creationId xmlns:a16="http://schemas.microsoft.com/office/drawing/2014/main" id="{EE233C75-E566-C8F2-8E8A-3793B34C5F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3994" y="1198375"/>
            <a:ext cx="1080000" cy="1080000"/>
          </a:xfrm>
          <a:prstGeom prst="rect">
            <a:avLst/>
          </a:prstGeom>
        </p:spPr>
      </p:pic>
      <p:pic>
        <p:nvPicPr>
          <p:cNvPr id="16" name="Picture 15" descr="A green and blue logo&#10;&#10;Description automatically generated">
            <a:extLst>
              <a:ext uri="{FF2B5EF4-FFF2-40B4-BE49-F238E27FC236}">
                <a16:creationId xmlns:a16="http://schemas.microsoft.com/office/drawing/2014/main" id="{3FCC1488-885B-12DB-FF16-8041B9812F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3994" y="4502689"/>
            <a:ext cx="1080000" cy="108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3ED3D85-02BE-3DC8-41D5-5BB4059335A6}"/>
              </a:ext>
            </a:extLst>
          </p:cNvPr>
          <p:cNvSpPr txBox="1"/>
          <p:nvPr/>
        </p:nvSpPr>
        <p:spPr>
          <a:xfrm>
            <a:off x="1476407" y="3969000"/>
            <a:ext cx="68320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User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CC2D33-9BF3-C99D-C6EF-0D6F0B6755BA}"/>
              </a:ext>
            </a:extLst>
          </p:cNvPr>
          <p:cNvSpPr txBox="1"/>
          <p:nvPr/>
        </p:nvSpPr>
        <p:spPr>
          <a:xfrm>
            <a:off x="3526104" y="3969000"/>
            <a:ext cx="228780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Power Platform CLI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8A3F43-374E-D974-B88C-B99F6E2D7AC0}"/>
              </a:ext>
            </a:extLst>
          </p:cNvPr>
          <p:cNvSpPr txBox="1"/>
          <p:nvPr/>
        </p:nvSpPr>
        <p:spPr>
          <a:xfrm>
            <a:off x="10069262" y="2278375"/>
            <a:ext cx="60946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DEV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9FD0D7-0A90-0F4C-32E2-2FA3F448B207}"/>
              </a:ext>
            </a:extLst>
          </p:cNvPr>
          <p:cNvSpPr txBox="1"/>
          <p:nvPr/>
        </p:nvSpPr>
        <p:spPr>
          <a:xfrm>
            <a:off x="9985907" y="5582689"/>
            <a:ext cx="77617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PROD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84574FD-DE8A-2999-E7A1-B8DC598979CA}"/>
              </a:ext>
            </a:extLst>
          </p:cNvPr>
          <p:cNvCxnSpPr>
            <a:stCxn id="5" idx="3"/>
            <a:endCxn id="9" idx="1"/>
          </p:cNvCxnSpPr>
          <p:nvPr/>
        </p:nvCxnSpPr>
        <p:spPr>
          <a:xfrm>
            <a:off x="2358006" y="3429000"/>
            <a:ext cx="1771996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A10EDBD-6B1D-DC68-E9B4-66EF9ADA353A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 flipV="1">
            <a:off x="5210002" y="1738375"/>
            <a:ext cx="4623992" cy="1690625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AE3CC88-714A-BB84-4E5A-669D680F55BF}"/>
              </a:ext>
            </a:extLst>
          </p:cNvPr>
          <p:cNvCxnSpPr>
            <a:cxnSpLocks/>
            <a:stCxn id="9" idx="3"/>
            <a:endCxn id="16" idx="1"/>
          </p:cNvCxnSpPr>
          <p:nvPr/>
        </p:nvCxnSpPr>
        <p:spPr>
          <a:xfrm>
            <a:off x="5210002" y="3429000"/>
            <a:ext cx="4623992" cy="1613689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998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line drawing of a person&#10;&#10;Description automatically generated">
            <a:extLst>
              <a:ext uri="{FF2B5EF4-FFF2-40B4-BE49-F238E27FC236}">
                <a16:creationId xmlns:a16="http://schemas.microsoft.com/office/drawing/2014/main" id="{7E20E46C-E38C-69F1-26AF-B9A5F0E83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006" y="4425754"/>
            <a:ext cx="1080000" cy="1233871"/>
          </a:xfrm>
          <a:prstGeom prst="rect">
            <a:avLst/>
          </a:prstGeom>
        </p:spPr>
      </p:pic>
      <p:pic>
        <p:nvPicPr>
          <p:cNvPr id="5" name="Picture 4" descr="A blue person with a white collar&#10;&#10;Description automatically generated">
            <a:extLst>
              <a:ext uri="{FF2B5EF4-FFF2-40B4-BE49-F238E27FC236}">
                <a16:creationId xmlns:a16="http://schemas.microsoft.com/office/drawing/2014/main" id="{9C6DF207-F16F-5D4C-B106-3249C8F16E3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1278006" y="1198375"/>
            <a:ext cx="1080000" cy="1080000"/>
          </a:xfrm>
          <a:prstGeom prst="rect">
            <a:avLst/>
          </a:prstGeom>
        </p:spPr>
      </p:pic>
      <p:pic>
        <p:nvPicPr>
          <p:cNvPr id="9" name="Picture 8" descr="A black and white rectangle with white rectangles&#10;&#10;Description automatically generated">
            <a:extLst>
              <a:ext uri="{FF2B5EF4-FFF2-40B4-BE49-F238E27FC236}">
                <a16:creationId xmlns:a16="http://schemas.microsoft.com/office/drawing/2014/main" id="{1131BA0D-F1B7-0BCD-97C4-3B79756FFB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0002" y="3024000"/>
            <a:ext cx="1080000" cy="810000"/>
          </a:xfrm>
          <a:prstGeom prst="rect">
            <a:avLst/>
          </a:prstGeom>
        </p:spPr>
      </p:pic>
      <p:pic>
        <p:nvPicPr>
          <p:cNvPr id="13" name="Picture 12" descr="A green and blue logo&#10;&#10;Description automatically generated">
            <a:extLst>
              <a:ext uri="{FF2B5EF4-FFF2-40B4-BE49-F238E27FC236}">
                <a16:creationId xmlns:a16="http://schemas.microsoft.com/office/drawing/2014/main" id="{EE233C75-E566-C8F2-8E8A-3793B34C5F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33994" y="1198375"/>
            <a:ext cx="1080000" cy="1080000"/>
          </a:xfrm>
          <a:prstGeom prst="rect">
            <a:avLst/>
          </a:prstGeom>
        </p:spPr>
      </p:pic>
      <p:pic>
        <p:nvPicPr>
          <p:cNvPr id="16" name="Picture 15" descr="A green and blue logo&#10;&#10;Description automatically generated">
            <a:extLst>
              <a:ext uri="{FF2B5EF4-FFF2-40B4-BE49-F238E27FC236}">
                <a16:creationId xmlns:a16="http://schemas.microsoft.com/office/drawing/2014/main" id="{3FCC1488-885B-12DB-FF16-8041B9812F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33994" y="4502689"/>
            <a:ext cx="1080000" cy="108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3ED3D85-02BE-3DC8-41D5-5BB4059335A6}"/>
              </a:ext>
            </a:extLst>
          </p:cNvPr>
          <p:cNvSpPr txBox="1"/>
          <p:nvPr/>
        </p:nvSpPr>
        <p:spPr>
          <a:xfrm>
            <a:off x="1476407" y="2278375"/>
            <a:ext cx="683200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>
                    <a:alpha val="10000"/>
                  </a:srgbClr>
                </a:solidFill>
                <a:latin typeface="Space Grotesk" pitchFamily="2" charset="0"/>
                <a:cs typeface="Space Grotesk" pitchFamily="2" charset="0"/>
              </a:rPr>
              <a:t>User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CC89B7-3169-6FBC-49BA-C29D7A050C3D}"/>
              </a:ext>
            </a:extLst>
          </p:cNvPr>
          <p:cNvSpPr txBox="1"/>
          <p:nvPr/>
        </p:nvSpPr>
        <p:spPr>
          <a:xfrm>
            <a:off x="808759" y="5582689"/>
            <a:ext cx="2018501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Service Principal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CC2D33-9BF3-C99D-C6EF-0D6F0B6755BA}"/>
              </a:ext>
            </a:extLst>
          </p:cNvPr>
          <p:cNvSpPr txBox="1"/>
          <p:nvPr/>
        </p:nvSpPr>
        <p:spPr>
          <a:xfrm>
            <a:off x="3526104" y="3969000"/>
            <a:ext cx="228780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Power Platform CLI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8A3F43-374E-D974-B88C-B99F6E2D7AC0}"/>
              </a:ext>
            </a:extLst>
          </p:cNvPr>
          <p:cNvSpPr txBox="1"/>
          <p:nvPr/>
        </p:nvSpPr>
        <p:spPr>
          <a:xfrm>
            <a:off x="10069262" y="2278375"/>
            <a:ext cx="60946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DEV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9FD0D7-0A90-0F4C-32E2-2FA3F448B207}"/>
              </a:ext>
            </a:extLst>
          </p:cNvPr>
          <p:cNvSpPr txBox="1"/>
          <p:nvPr/>
        </p:nvSpPr>
        <p:spPr>
          <a:xfrm>
            <a:off x="9985907" y="5582689"/>
            <a:ext cx="77617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PROD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784574FD-DE8A-2999-E7A1-B8DC598979CA}"/>
              </a:ext>
            </a:extLst>
          </p:cNvPr>
          <p:cNvCxnSpPr>
            <a:stCxn id="5" idx="3"/>
            <a:endCxn id="9" idx="1"/>
          </p:cNvCxnSpPr>
          <p:nvPr/>
        </p:nvCxnSpPr>
        <p:spPr>
          <a:xfrm>
            <a:off x="2358006" y="1738375"/>
            <a:ext cx="1771996" cy="1690625"/>
          </a:xfrm>
          <a:prstGeom prst="straightConnector1">
            <a:avLst/>
          </a:prstGeom>
          <a:ln w="38100">
            <a:solidFill>
              <a:srgbClr val="FF0000">
                <a:alpha val="10000"/>
              </a:srgb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035EAC9-8D09-D79D-8E4D-5D88A7A9C8EB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 flipV="1">
            <a:off x="2358006" y="3429000"/>
            <a:ext cx="1771996" cy="161369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A10EDBD-6B1D-DC68-E9B4-66EF9ADA353A}"/>
              </a:ext>
            </a:extLst>
          </p:cNvPr>
          <p:cNvCxnSpPr>
            <a:cxnSpLocks/>
            <a:stCxn id="9" idx="3"/>
            <a:endCxn id="13" idx="1"/>
          </p:cNvCxnSpPr>
          <p:nvPr/>
        </p:nvCxnSpPr>
        <p:spPr>
          <a:xfrm flipV="1">
            <a:off x="5210002" y="1738375"/>
            <a:ext cx="4623992" cy="1690625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AE3CC88-714A-BB84-4E5A-669D680F55BF}"/>
              </a:ext>
            </a:extLst>
          </p:cNvPr>
          <p:cNvCxnSpPr>
            <a:cxnSpLocks/>
            <a:stCxn id="9" idx="3"/>
            <a:endCxn id="16" idx="1"/>
          </p:cNvCxnSpPr>
          <p:nvPr/>
        </p:nvCxnSpPr>
        <p:spPr>
          <a:xfrm>
            <a:off x="5210002" y="3429000"/>
            <a:ext cx="4623992" cy="1613689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01700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528</TotalTime>
  <Words>116</Words>
  <Application>Microsoft Office PowerPoint</Application>
  <PresentationFormat>Widescreen</PresentationFormat>
  <Paragraphs>15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Space Grotesk Medium</vt:lpstr>
      <vt:lpstr>Calibri</vt:lpstr>
      <vt:lpstr>Open Sans Light</vt:lpstr>
      <vt:lpstr>Space Grotesk</vt:lpstr>
      <vt:lpstr>Arial</vt:lpstr>
      <vt:lpstr>Consolas</vt:lpstr>
      <vt:lpstr>NanumGothic</vt:lpstr>
      <vt:lpstr>1_Office Theme</vt:lpstr>
      <vt:lpstr>PowerPoint Presentation</vt:lpstr>
      <vt:lpstr>PowerPoint Presentation</vt:lpstr>
      <vt:lpstr>Power Platform CLI for DevOps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22</cp:revision>
  <dcterms:created xsi:type="dcterms:W3CDTF">2023-09-13T17:25:02Z</dcterms:created>
  <dcterms:modified xsi:type="dcterms:W3CDTF">2024-02-20T13:54:07Z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